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516" autoAdjust="0"/>
    <p:restoredTop sz="94660"/>
  </p:normalViewPr>
  <p:slideViewPr>
    <p:cSldViewPr>
      <p:cViewPr varScale="1">
        <p:scale>
          <a:sx n="110" d="100"/>
          <a:sy n="110" d="100"/>
        </p:scale>
        <p:origin x="-202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7F97B-EBE8-4DF3-9749-F5524E969560}" type="datetimeFigureOut">
              <a:rPr lang="ko-KR" altLang="en-US" smtClean="0"/>
              <a:t>2015-10-06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62CB6-E6F2-4999-936F-9F6961D498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298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7F97B-EBE8-4DF3-9749-F5524E969560}" type="datetimeFigureOut">
              <a:rPr lang="ko-KR" altLang="en-US" smtClean="0"/>
              <a:t>2015-10-06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62CB6-E6F2-4999-936F-9F6961D498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3980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7F97B-EBE8-4DF3-9749-F5524E969560}" type="datetimeFigureOut">
              <a:rPr lang="ko-KR" altLang="en-US" smtClean="0"/>
              <a:t>2015-10-06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62CB6-E6F2-4999-936F-9F6961D498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1782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7F97B-EBE8-4DF3-9749-F5524E969560}" type="datetimeFigureOut">
              <a:rPr lang="ko-KR" altLang="en-US" smtClean="0"/>
              <a:t>2015-10-06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62CB6-E6F2-4999-936F-9F6961D498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7691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7F97B-EBE8-4DF3-9749-F5524E969560}" type="datetimeFigureOut">
              <a:rPr lang="ko-KR" altLang="en-US" smtClean="0"/>
              <a:t>2015-10-06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62CB6-E6F2-4999-936F-9F6961D498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20169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7F97B-EBE8-4DF3-9749-F5524E969560}" type="datetimeFigureOut">
              <a:rPr lang="ko-KR" altLang="en-US" smtClean="0"/>
              <a:t>2015-10-06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62CB6-E6F2-4999-936F-9F6961D498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20010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7F97B-EBE8-4DF3-9749-F5524E969560}" type="datetimeFigureOut">
              <a:rPr lang="ko-KR" altLang="en-US" smtClean="0"/>
              <a:t>2015-10-06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62CB6-E6F2-4999-936F-9F6961D498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33789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7F97B-EBE8-4DF3-9749-F5524E969560}" type="datetimeFigureOut">
              <a:rPr lang="ko-KR" altLang="en-US" smtClean="0"/>
              <a:t>2015-10-06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62CB6-E6F2-4999-936F-9F6961D498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49309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7F97B-EBE8-4DF3-9749-F5524E969560}" type="datetimeFigureOut">
              <a:rPr lang="ko-KR" altLang="en-US" smtClean="0"/>
              <a:t>2015-10-06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62CB6-E6F2-4999-936F-9F6961D498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13203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7F97B-EBE8-4DF3-9749-F5524E969560}" type="datetimeFigureOut">
              <a:rPr lang="ko-KR" altLang="en-US" smtClean="0"/>
              <a:t>2015-10-06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62CB6-E6F2-4999-936F-9F6961D498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6746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7F97B-EBE8-4DF3-9749-F5524E969560}" type="datetimeFigureOut">
              <a:rPr lang="ko-KR" altLang="en-US" smtClean="0"/>
              <a:t>2015-10-06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62CB6-E6F2-4999-936F-9F6961D498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31389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37F97B-EBE8-4DF3-9749-F5524E969560}" type="datetimeFigureOut">
              <a:rPr lang="ko-KR" altLang="en-US" smtClean="0"/>
              <a:t>2015-10-06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B62CB6-E6F2-4999-936F-9F6961D498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57769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11.xml"/><Relationship Id="rId3" Type="http://schemas.openxmlformats.org/officeDocument/2006/relationships/slide" Target="slide1.xml"/><Relationship Id="rId7" Type="http://schemas.openxmlformats.org/officeDocument/2006/relationships/slide" Target="slide9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" Target="slide7.xml"/><Relationship Id="rId5" Type="http://schemas.openxmlformats.org/officeDocument/2006/relationships/slide" Target="slide5.xml"/><Relationship Id="rId4" Type="http://schemas.openxmlformats.org/officeDocument/2006/relationships/slide" Target="slide3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slide" Target="slide11.xml"/><Relationship Id="rId3" Type="http://schemas.openxmlformats.org/officeDocument/2006/relationships/slide" Target="slide1.xml"/><Relationship Id="rId7" Type="http://schemas.openxmlformats.org/officeDocument/2006/relationships/slide" Target="slide9.xm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6" Type="http://schemas.openxmlformats.org/officeDocument/2006/relationships/slide" Target="slide7.xml"/><Relationship Id="rId5" Type="http://schemas.openxmlformats.org/officeDocument/2006/relationships/slide" Target="slide5.xml"/><Relationship Id="rId4" Type="http://schemas.openxmlformats.org/officeDocument/2006/relationships/slide" Target="slide3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slide" Target="slide11.xml"/><Relationship Id="rId3" Type="http://schemas.openxmlformats.org/officeDocument/2006/relationships/slide" Target="slide1.xml"/><Relationship Id="rId7" Type="http://schemas.openxmlformats.org/officeDocument/2006/relationships/slide" Target="slide9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slide" Target="slide7.xml"/><Relationship Id="rId5" Type="http://schemas.openxmlformats.org/officeDocument/2006/relationships/slide" Target="slide5.xml"/><Relationship Id="rId4" Type="http://schemas.openxmlformats.org/officeDocument/2006/relationships/slide" Target="slide3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slide" Target="slide11.xml"/><Relationship Id="rId3" Type="http://schemas.openxmlformats.org/officeDocument/2006/relationships/slide" Target="slide1.xml"/><Relationship Id="rId7" Type="http://schemas.openxmlformats.org/officeDocument/2006/relationships/slide" Target="slide9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slide" Target="slide7.xml"/><Relationship Id="rId5" Type="http://schemas.openxmlformats.org/officeDocument/2006/relationships/slide" Target="slide5.xml"/><Relationship Id="rId4" Type="http://schemas.openxmlformats.org/officeDocument/2006/relationships/slide" Target="slide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1.xml"/><Relationship Id="rId3" Type="http://schemas.openxmlformats.org/officeDocument/2006/relationships/slide" Target="slide1.xml"/><Relationship Id="rId7" Type="http://schemas.openxmlformats.org/officeDocument/2006/relationships/slide" Target="slide9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" Target="slide7.xml"/><Relationship Id="rId5" Type="http://schemas.openxmlformats.org/officeDocument/2006/relationships/slide" Target="slide5.xml"/><Relationship Id="rId4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11.xml"/><Relationship Id="rId3" Type="http://schemas.openxmlformats.org/officeDocument/2006/relationships/slide" Target="slide1.xml"/><Relationship Id="rId7" Type="http://schemas.openxmlformats.org/officeDocument/2006/relationships/slide" Target="slide9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" Target="slide7.xml"/><Relationship Id="rId5" Type="http://schemas.openxmlformats.org/officeDocument/2006/relationships/slide" Target="slide5.xml"/><Relationship Id="rId4" Type="http://schemas.openxmlformats.org/officeDocument/2006/relationships/slide" Target="slide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11.xml"/><Relationship Id="rId3" Type="http://schemas.openxmlformats.org/officeDocument/2006/relationships/slide" Target="slide1.xml"/><Relationship Id="rId7" Type="http://schemas.openxmlformats.org/officeDocument/2006/relationships/slide" Target="slide9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" Target="slide7.xml"/><Relationship Id="rId5" Type="http://schemas.openxmlformats.org/officeDocument/2006/relationships/slide" Target="slide5.xml"/><Relationship Id="rId4" Type="http://schemas.openxmlformats.org/officeDocument/2006/relationships/slide" Target="slide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" Target="slide11.xml"/><Relationship Id="rId3" Type="http://schemas.openxmlformats.org/officeDocument/2006/relationships/slide" Target="slide1.xml"/><Relationship Id="rId7" Type="http://schemas.openxmlformats.org/officeDocument/2006/relationships/slide" Target="slide9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slide" Target="slide7.xml"/><Relationship Id="rId5" Type="http://schemas.openxmlformats.org/officeDocument/2006/relationships/slide" Target="slide5.xml"/><Relationship Id="rId4" Type="http://schemas.openxmlformats.org/officeDocument/2006/relationships/slide" Target="slide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" Target="slide11.xml"/><Relationship Id="rId3" Type="http://schemas.openxmlformats.org/officeDocument/2006/relationships/slide" Target="slide1.xml"/><Relationship Id="rId7" Type="http://schemas.openxmlformats.org/officeDocument/2006/relationships/slide" Target="slide9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slide" Target="slide7.xml"/><Relationship Id="rId5" Type="http://schemas.openxmlformats.org/officeDocument/2006/relationships/slide" Target="slide5.xml"/><Relationship Id="rId4" Type="http://schemas.openxmlformats.org/officeDocument/2006/relationships/slide" Target="slide3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slide" Target="slide11.xml"/><Relationship Id="rId3" Type="http://schemas.openxmlformats.org/officeDocument/2006/relationships/slide" Target="slide1.xml"/><Relationship Id="rId7" Type="http://schemas.openxmlformats.org/officeDocument/2006/relationships/slide" Target="slide9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" Target="slide7.xml"/><Relationship Id="rId5" Type="http://schemas.openxmlformats.org/officeDocument/2006/relationships/slide" Target="slide5.xml"/><Relationship Id="rId4" Type="http://schemas.openxmlformats.org/officeDocument/2006/relationships/slide" Target="slide3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slide" Target="slide11.xml"/><Relationship Id="rId3" Type="http://schemas.openxmlformats.org/officeDocument/2006/relationships/slide" Target="slide1.xml"/><Relationship Id="rId7" Type="http://schemas.openxmlformats.org/officeDocument/2006/relationships/slide" Target="slide9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" Target="slide7.xml"/><Relationship Id="rId5" Type="http://schemas.openxmlformats.org/officeDocument/2006/relationships/slide" Target="slide5.xml"/><Relationship Id="rId4" Type="http://schemas.openxmlformats.org/officeDocument/2006/relationships/slide" Target="slide3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slide" Target="slide11.xml"/><Relationship Id="rId3" Type="http://schemas.openxmlformats.org/officeDocument/2006/relationships/slide" Target="slide1.xml"/><Relationship Id="rId7" Type="http://schemas.openxmlformats.org/officeDocument/2006/relationships/slide" Target="slide9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slide" Target="slide7.xml"/><Relationship Id="rId5" Type="http://schemas.openxmlformats.org/officeDocument/2006/relationships/slide" Target="slide5.xml"/><Relationship Id="rId4" Type="http://schemas.openxmlformats.org/officeDocument/2006/relationships/slide" Target="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857750"/>
          </a:xfrm>
          <a:prstGeom prst="rect">
            <a:avLst/>
          </a:prstGeom>
        </p:spPr>
      </p:pic>
      <p:sp>
        <p:nvSpPr>
          <p:cNvPr id="6" name="AutoShape 13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250825" y="6481018"/>
            <a:ext cx="1368425" cy="260350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>
                <a:solidFill>
                  <a:srgbClr val="FF0000"/>
                </a:solidFill>
              </a:rPr>
              <a:t>1. </a:t>
            </a:r>
            <a:r>
              <a:rPr lang="ko-KR" altLang="en-US" sz="1200" dirty="0" smtClean="0">
                <a:solidFill>
                  <a:srgbClr val="FF0000"/>
                </a:solidFill>
              </a:rPr>
              <a:t>그날엔 큰소리</a:t>
            </a:r>
            <a:endParaRPr lang="ko-KR" altLang="en-US" sz="1200" dirty="0">
              <a:solidFill>
                <a:srgbClr val="FF0000"/>
              </a:solidFill>
            </a:endParaRPr>
          </a:p>
        </p:txBody>
      </p:sp>
      <p:sp>
        <p:nvSpPr>
          <p:cNvPr id="7" name="AutoShape 14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692275" y="6481018"/>
            <a:ext cx="1368425" cy="260350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 smtClean="0"/>
              <a:t>3.</a:t>
            </a:r>
            <a:r>
              <a:rPr lang="ko-KR" altLang="en-US" sz="1200" dirty="0" smtClean="0"/>
              <a:t> 값없는 생명수</a:t>
            </a:r>
            <a:endParaRPr lang="ko-KR" altLang="en-US" sz="1200" dirty="0"/>
          </a:p>
        </p:txBody>
      </p:sp>
      <p:sp>
        <p:nvSpPr>
          <p:cNvPr id="8" name="AutoShape 15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3132138" y="6481018"/>
            <a:ext cx="1368425" cy="260350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 smtClean="0"/>
              <a:t>5. </a:t>
            </a:r>
            <a:r>
              <a:rPr lang="ko-KR" altLang="en-US" sz="1200" dirty="0" smtClean="0"/>
              <a:t>그날엔 큰소리</a:t>
            </a:r>
            <a:endParaRPr lang="ko-KR" altLang="en-US" sz="1200" dirty="0"/>
          </a:p>
        </p:txBody>
      </p:sp>
      <p:sp>
        <p:nvSpPr>
          <p:cNvPr id="9" name="AutoShape 16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4572000" y="6481018"/>
            <a:ext cx="1368425" cy="260350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 smtClean="0"/>
              <a:t>7. </a:t>
            </a:r>
            <a:r>
              <a:rPr lang="ko-KR" altLang="en-US" sz="1200" dirty="0" smtClean="0"/>
              <a:t>그날엔 큰소리</a:t>
            </a:r>
            <a:endParaRPr lang="ko-KR" altLang="en-US" sz="1200" dirty="0"/>
          </a:p>
        </p:txBody>
      </p:sp>
      <p:sp>
        <p:nvSpPr>
          <p:cNvPr id="10" name="AutoShape 17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6008688" y="6481018"/>
            <a:ext cx="1368425" cy="260350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 smtClean="0"/>
              <a:t>9. </a:t>
            </a:r>
            <a:r>
              <a:rPr lang="ko-KR" altLang="en-US" sz="1200" dirty="0" smtClean="0"/>
              <a:t>참된 의의 심판</a:t>
            </a:r>
            <a:endParaRPr lang="ko-KR" altLang="en-US" sz="1200" dirty="0"/>
          </a:p>
        </p:txBody>
      </p:sp>
      <p:sp>
        <p:nvSpPr>
          <p:cNvPr id="11" name="AutoShape 18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7450138" y="6481018"/>
            <a:ext cx="1368425" cy="260350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 smtClean="0"/>
              <a:t>11. </a:t>
            </a:r>
            <a:r>
              <a:rPr lang="ko-KR" altLang="en-US" sz="1200" dirty="0" smtClean="0"/>
              <a:t>그날엔 큰소리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2427064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857750"/>
          </a:xfrm>
          <a:prstGeom prst="rect">
            <a:avLst/>
          </a:prstGeom>
        </p:spPr>
      </p:pic>
      <p:sp>
        <p:nvSpPr>
          <p:cNvPr id="4" name="AutoShape 13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250825" y="6481018"/>
            <a:ext cx="1368425" cy="260350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/>
              <a:t>1. </a:t>
            </a:r>
            <a:r>
              <a:rPr lang="ko-KR" altLang="en-US" sz="1200" dirty="0" smtClean="0"/>
              <a:t>그날엔 큰소리</a:t>
            </a:r>
            <a:endParaRPr lang="ko-KR" altLang="en-US" sz="1200" dirty="0"/>
          </a:p>
        </p:txBody>
      </p:sp>
      <p:sp>
        <p:nvSpPr>
          <p:cNvPr id="5" name="AutoShape 14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692275" y="6481018"/>
            <a:ext cx="1368425" cy="260350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 smtClean="0"/>
              <a:t>3.</a:t>
            </a:r>
            <a:r>
              <a:rPr lang="ko-KR" altLang="en-US" sz="1200" dirty="0" smtClean="0"/>
              <a:t> 값없는 생명수</a:t>
            </a:r>
            <a:endParaRPr lang="ko-KR" altLang="en-US" sz="1200" dirty="0"/>
          </a:p>
        </p:txBody>
      </p:sp>
      <p:sp>
        <p:nvSpPr>
          <p:cNvPr id="6" name="AutoShape 15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3132138" y="6481018"/>
            <a:ext cx="1368425" cy="260350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 smtClean="0"/>
              <a:t>5. </a:t>
            </a:r>
            <a:r>
              <a:rPr lang="ko-KR" altLang="en-US" sz="1200" dirty="0" smtClean="0"/>
              <a:t>그날엔 큰소리</a:t>
            </a:r>
            <a:endParaRPr lang="ko-KR" altLang="en-US" sz="1200" dirty="0"/>
          </a:p>
        </p:txBody>
      </p:sp>
      <p:sp>
        <p:nvSpPr>
          <p:cNvPr id="7" name="AutoShape 16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4572000" y="6481018"/>
            <a:ext cx="1368425" cy="260350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 smtClean="0"/>
              <a:t>7. </a:t>
            </a:r>
            <a:r>
              <a:rPr lang="ko-KR" altLang="en-US" sz="1200" dirty="0" smtClean="0"/>
              <a:t>그날엔 큰소리</a:t>
            </a:r>
            <a:endParaRPr lang="ko-KR" altLang="en-US" sz="1200" dirty="0"/>
          </a:p>
        </p:txBody>
      </p:sp>
      <p:sp>
        <p:nvSpPr>
          <p:cNvPr id="8" name="AutoShape 17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6008688" y="6481018"/>
            <a:ext cx="1368425" cy="260350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 smtClean="0">
                <a:solidFill>
                  <a:srgbClr val="FF0000"/>
                </a:solidFill>
              </a:rPr>
              <a:t>9. </a:t>
            </a:r>
            <a:r>
              <a:rPr lang="ko-KR" altLang="en-US" sz="1200" dirty="0" smtClean="0">
                <a:solidFill>
                  <a:srgbClr val="FF0000"/>
                </a:solidFill>
              </a:rPr>
              <a:t>참된 의의 심판</a:t>
            </a:r>
            <a:endParaRPr lang="ko-KR" altLang="en-US" sz="1200" dirty="0">
              <a:solidFill>
                <a:srgbClr val="FF0000"/>
              </a:solidFill>
            </a:endParaRPr>
          </a:p>
        </p:txBody>
      </p:sp>
      <p:sp>
        <p:nvSpPr>
          <p:cNvPr id="9" name="AutoShape 18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7450138" y="6481018"/>
            <a:ext cx="1368425" cy="260350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 smtClean="0"/>
              <a:t>11. </a:t>
            </a:r>
            <a:r>
              <a:rPr lang="ko-KR" altLang="en-US" sz="1200" dirty="0" smtClean="0"/>
              <a:t>그날엔 큰소리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10579474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857750"/>
          </a:xfrm>
          <a:prstGeom prst="rect">
            <a:avLst/>
          </a:prstGeom>
        </p:spPr>
      </p:pic>
      <p:sp>
        <p:nvSpPr>
          <p:cNvPr id="3" name="AutoShape 13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250825" y="6481018"/>
            <a:ext cx="1368425" cy="260350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/>
              <a:t>1. </a:t>
            </a:r>
            <a:r>
              <a:rPr lang="ko-KR" altLang="en-US" sz="1200" dirty="0" smtClean="0"/>
              <a:t>그날엔 큰소리</a:t>
            </a:r>
            <a:endParaRPr lang="ko-KR" altLang="en-US" sz="1200" dirty="0"/>
          </a:p>
        </p:txBody>
      </p:sp>
      <p:sp>
        <p:nvSpPr>
          <p:cNvPr id="4" name="AutoShape 14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692275" y="6481018"/>
            <a:ext cx="1368425" cy="260350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 smtClean="0"/>
              <a:t>3.</a:t>
            </a:r>
            <a:r>
              <a:rPr lang="ko-KR" altLang="en-US" sz="1200" dirty="0" smtClean="0"/>
              <a:t> 값없는 생명수</a:t>
            </a:r>
            <a:endParaRPr lang="ko-KR" altLang="en-US" sz="1200" dirty="0"/>
          </a:p>
        </p:txBody>
      </p:sp>
      <p:sp>
        <p:nvSpPr>
          <p:cNvPr id="5" name="AutoShape 15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3132138" y="6481018"/>
            <a:ext cx="1368425" cy="260350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 smtClean="0"/>
              <a:t>5. </a:t>
            </a:r>
            <a:r>
              <a:rPr lang="ko-KR" altLang="en-US" sz="1200" dirty="0" smtClean="0"/>
              <a:t>그날엔 큰소리</a:t>
            </a:r>
            <a:endParaRPr lang="ko-KR" altLang="en-US" sz="1200" dirty="0"/>
          </a:p>
        </p:txBody>
      </p:sp>
      <p:sp>
        <p:nvSpPr>
          <p:cNvPr id="6" name="AutoShape 16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4572000" y="6481018"/>
            <a:ext cx="1368425" cy="260350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 smtClean="0"/>
              <a:t>7. </a:t>
            </a:r>
            <a:r>
              <a:rPr lang="ko-KR" altLang="en-US" sz="1200" dirty="0" smtClean="0"/>
              <a:t>그날엔 큰소리</a:t>
            </a:r>
            <a:endParaRPr lang="ko-KR" altLang="en-US" sz="1200" dirty="0"/>
          </a:p>
        </p:txBody>
      </p:sp>
      <p:sp>
        <p:nvSpPr>
          <p:cNvPr id="7" name="AutoShape 17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6008688" y="6481018"/>
            <a:ext cx="1368425" cy="260350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 smtClean="0"/>
              <a:t>9. </a:t>
            </a:r>
            <a:r>
              <a:rPr lang="ko-KR" altLang="en-US" sz="1200" dirty="0" smtClean="0"/>
              <a:t>참된 의의 심판</a:t>
            </a:r>
            <a:endParaRPr lang="ko-KR" altLang="en-US" sz="1200" dirty="0"/>
          </a:p>
        </p:txBody>
      </p:sp>
      <p:sp>
        <p:nvSpPr>
          <p:cNvPr id="8" name="AutoShape 18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7450138" y="6481018"/>
            <a:ext cx="1368425" cy="260350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 smtClean="0">
                <a:solidFill>
                  <a:srgbClr val="FF0000"/>
                </a:solidFill>
              </a:rPr>
              <a:t>11. </a:t>
            </a:r>
            <a:r>
              <a:rPr lang="ko-KR" altLang="en-US" sz="1200" dirty="0" smtClean="0">
                <a:solidFill>
                  <a:srgbClr val="FF0000"/>
                </a:solidFill>
              </a:rPr>
              <a:t>그날엔 큰소리</a:t>
            </a:r>
            <a:endParaRPr lang="ko-KR" altLang="en-US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25896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857750"/>
          </a:xfrm>
          <a:prstGeom prst="rect">
            <a:avLst/>
          </a:prstGeom>
        </p:spPr>
      </p:pic>
      <p:sp>
        <p:nvSpPr>
          <p:cNvPr id="4" name="AutoShape 13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250825" y="6481018"/>
            <a:ext cx="1368425" cy="260350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/>
              <a:t>1. </a:t>
            </a:r>
            <a:r>
              <a:rPr lang="ko-KR" altLang="en-US" sz="1200" dirty="0" smtClean="0"/>
              <a:t>그날엔 큰소리</a:t>
            </a:r>
            <a:endParaRPr lang="ko-KR" altLang="en-US" sz="1200" dirty="0"/>
          </a:p>
        </p:txBody>
      </p:sp>
      <p:sp>
        <p:nvSpPr>
          <p:cNvPr id="5" name="AutoShape 14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692275" y="6481018"/>
            <a:ext cx="1368425" cy="260350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 smtClean="0"/>
              <a:t>3.</a:t>
            </a:r>
            <a:r>
              <a:rPr lang="ko-KR" altLang="en-US" sz="1200" dirty="0" smtClean="0"/>
              <a:t> 값없는 생명수</a:t>
            </a:r>
            <a:endParaRPr lang="ko-KR" altLang="en-US" sz="1200" dirty="0"/>
          </a:p>
        </p:txBody>
      </p:sp>
      <p:sp>
        <p:nvSpPr>
          <p:cNvPr id="6" name="AutoShape 15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3132138" y="6481018"/>
            <a:ext cx="1368425" cy="260350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 smtClean="0"/>
              <a:t>5. </a:t>
            </a:r>
            <a:r>
              <a:rPr lang="ko-KR" altLang="en-US" sz="1200" dirty="0" smtClean="0"/>
              <a:t>그날엔 큰소리</a:t>
            </a:r>
            <a:endParaRPr lang="ko-KR" altLang="en-US" sz="1200" dirty="0"/>
          </a:p>
        </p:txBody>
      </p:sp>
      <p:sp>
        <p:nvSpPr>
          <p:cNvPr id="7" name="AutoShape 16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4572000" y="6481018"/>
            <a:ext cx="1368425" cy="260350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 smtClean="0"/>
              <a:t>7. </a:t>
            </a:r>
            <a:r>
              <a:rPr lang="ko-KR" altLang="en-US" sz="1200" dirty="0" smtClean="0"/>
              <a:t>그날엔 큰소리</a:t>
            </a:r>
            <a:endParaRPr lang="ko-KR" altLang="en-US" sz="1200" dirty="0"/>
          </a:p>
        </p:txBody>
      </p:sp>
      <p:sp>
        <p:nvSpPr>
          <p:cNvPr id="8" name="AutoShape 17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6008688" y="6481018"/>
            <a:ext cx="1368425" cy="260350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 smtClean="0"/>
              <a:t>9. </a:t>
            </a:r>
            <a:r>
              <a:rPr lang="ko-KR" altLang="en-US" sz="1200" dirty="0" smtClean="0"/>
              <a:t>참된 의의 심판</a:t>
            </a:r>
            <a:endParaRPr lang="ko-KR" altLang="en-US" sz="1200" dirty="0"/>
          </a:p>
        </p:txBody>
      </p:sp>
      <p:sp>
        <p:nvSpPr>
          <p:cNvPr id="9" name="AutoShape 18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7450138" y="6481018"/>
            <a:ext cx="1368425" cy="260350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 smtClean="0">
                <a:solidFill>
                  <a:srgbClr val="FF0000"/>
                </a:solidFill>
              </a:rPr>
              <a:t>11. </a:t>
            </a:r>
            <a:r>
              <a:rPr lang="ko-KR" altLang="en-US" sz="1200" dirty="0" smtClean="0">
                <a:solidFill>
                  <a:srgbClr val="FF0000"/>
                </a:solidFill>
              </a:rPr>
              <a:t>그날엔 큰소리</a:t>
            </a:r>
            <a:endParaRPr lang="ko-KR" altLang="en-US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03762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857750"/>
          </a:xfrm>
          <a:prstGeom prst="rect">
            <a:avLst/>
          </a:prstGeom>
        </p:spPr>
      </p:pic>
      <p:sp>
        <p:nvSpPr>
          <p:cNvPr id="3" name="AutoShape 13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250825" y="6481018"/>
            <a:ext cx="1368425" cy="260350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>
                <a:solidFill>
                  <a:srgbClr val="FF0000"/>
                </a:solidFill>
              </a:rPr>
              <a:t>1. </a:t>
            </a:r>
            <a:r>
              <a:rPr lang="ko-KR" altLang="en-US" sz="1200" dirty="0" smtClean="0">
                <a:solidFill>
                  <a:srgbClr val="FF0000"/>
                </a:solidFill>
              </a:rPr>
              <a:t>그날엔 큰소리</a:t>
            </a:r>
            <a:endParaRPr lang="ko-KR" altLang="en-US" sz="1200" dirty="0">
              <a:solidFill>
                <a:srgbClr val="FF0000"/>
              </a:solidFill>
            </a:endParaRPr>
          </a:p>
        </p:txBody>
      </p:sp>
      <p:sp>
        <p:nvSpPr>
          <p:cNvPr id="4" name="AutoShape 14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692275" y="6481018"/>
            <a:ext cx="1368425" cy="260350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 smtClean="0"/>
              <a:t>3.</a:t>
            </a:r>
            <a:r>
              <a:rPr lang="ko-KR" altLang="en-US" sz="1200" dirty="0" smtClean="0"/>
              <a:t> 값없는 생명수</a:t>
            </a:r>
            <a:endParaRPr lang="ko-KR" altLang="en-US" sz="1200" dirty="0"/>
          </a:p>
        </p:txBody>
      </p:sp>
      <p:sp>
        <p:nvSpPr>
          <p:cNvPr id="5" name="AutoShape 15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3132138" y="6481018"/>
            <a:ext cx="1368425" cy="260350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 smtClean="0"/>
              <a:t>5. </a:t>
            </a:r>
            <a:r>
              <a:rPr lang="ko-KR" altLang="en-US" sz="1200" dirty="0" smtClean="0"/>
              <a:t>그날엔 큰소리</a:t>
            </a:r>
            <a:endParaRPr lang="ko-KR" altLang="en-US" sz="1200" dirty="0"/>
          </a:p>
        </p:txBody>
      </p:sp>
      <p:sp>
        <p:nvSpPr>
          <p:cNvPr id="6" name="AutoShape 16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4572000" y="6481018"/>
            <a:ext cx="1368425" cy="260350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 smtClean="0"/>
              <a:t>7. </a:t>
            </a:r>
            <a:r>
              <a:rPr lang="ko-KR" altLang="en-US" sz="1200" dirty="0" smtClean="0"/>
              <a:t>그날엔 큰소리</a:t>
            </a:r>
            <a:endParaRPr lang="ko-KR" altLang="en-US" sz="1200" dirty="0"/>
          </a:p>
        </p:txBody>
      </p:sp>
      <p:sp>
        <p:nvSpPr>
          <p:cNvPr id="7" name="AutoShape 17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6008688" y="6481018"/>
            <a:ext cx="1368425" cy="260350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 smtClean="0"/>
              <a:t>9. </a:t>
            </a:r>
            <a:r>
              <a:rPr lang="ko-KR" altLang="en-US" sz="1200" dirty="0" smtClean="0"/>
              <a:t>참된 의의 심판</a:t>
            </a:r>
            <a:endParaRPr lang="ko-KR" altLang="en-US" sz="1200" dirty="0"/>
          </a:p>
        </p:txBody>
      </p:sp>
      <p:sp>
        <p:nvSpPr>
          <p:cNvPr id="8" name="AutoShape 18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7450138" y="6481018"/>
            <a:ext cx="1368425" cy="260350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 smtClean="0"/>
              <a:t>11. </a:t>
            </a:r>
            <a:r>
              <a:rPr lang="ko-KR" altLang="en-US" sz="1200" dirty="0" smtClean="0"/>
              <a:t>그날엔 큰소리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002245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857750"/>
          </a:xfrm>
          <a:prstGeom prst="rect">
            <a:avLst/>
          </a:prstGeom>
        </p:spPr>
      </p:pic>
      <p:sp>
        <p:nvSpPr>
          <p:cNvPr id="3" name="AutoShape 13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250825" y="6481018"/>
            <a:ext cx="1368425" cy="260350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/>
              <a:t>1. </a:t>
            </a:r>
            <a:r>
              <a:rPr lang="ko-KR" altLang="en-US" sz="1200" dirty="0" smtClean="0"/>
              <a:t>그날엔 큰소리</a:t>
            </a:r>
            <a:endParaRPr lang="ko-KR" altLang="en-US" sz="1200" dirty="0"/>
          </a:p>
        </p:txBody>
      </p:sp>
      <p:sp>
        <p:nvSpPr>
          <p:cNvPr id="4" name="AutoShape 14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692275" y="6481018"/>
            <a:ext cx="1368425" cy="260350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 smtClean="0">
                <a:solidFill>
                  <a:srgbClr val="FF0000"/>
                </a:solidFill>
              </a:rPr>
              <a:t>3.</a:t>
            </a:r>
            <a:r>
              <a:rPr lang="ko-KR" altLang="en-US" sz="1200" dirty="0" smtClean="0">
                <a:solidFill>
                  <a:srgbClr val="FF0000"/>
                </a:solidFill>
              </a:rPr>
              <a:t> 값없는 생명수</a:t>
            </a:r>
            <a:endParaRPr lang="ko-KR" altLang="en-US" sz="1200" dirty="0">
              <a:solidFill>
                <a:srgbClr val="FF0000"/>
              </a:solidFill>
            </a:endParaRPr>
          </a:p>
        </p:txBody>
      </p:sp>
      <p:sp>
        <p:nvSpPr>
          <p:cNvPr id="5" name="AutoShape 15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3132138" y="6481018"/>
            <a:ext cx="1368425" cy="260350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 smtClean="0"/>
              <a:t>5. </a:t>
            </a:r>
            <a:r>
              <a:rPr lang="ko-KR" altLang="en-US" sz="1200" dirty="0" smtClean="0"/>
              <a:t>그날엔 큰소리</a:t>
            </a:r>
            <a:endParaRPr lang="ko-KR" altLang="en-US" sz="1200" dirty="0"/>
          </a:p>
        </p:txBody>
      </p:sp>
      <p:sp>
        <p:nvSpPr>
          <p:cNvPr id="6" name="AutoShape 16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4572000" y="6481018"/>
            <a:ext cx="1368425" cy="260350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 smtClean="0"/>
              <a:t>7. </a:t>
            </a:r>
            <a:r>
              <a:rPr lang="ko-KR" altLang="en-US" sz="1200" dirty="0" smtClean="0"/>
              <a:t>그날엔 큰소리</a:t>
            </a:r>
            <a:endParaRPr lang="ko-KR" altLang="en-US" sz="1200" dirty="0"/>
          </a:p>
        </p:txBody>
      </p:sp>
      <p:sp>
        <p:nvSpPr>
          <p:cNvPr id="7" name="AutoShape 17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6008688" y="6481018"/>
            <a:ext cx="1368425" cy="260350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 smtClean="0"/>
              <a:t>9. </a:t>
            </a:r>
            <a:r>
              <a:rPr lang="ko-KR" altLang="en-US" sz="1200" dirty="0" smtClean="0"/>
              <a:t>참된 의의 심판</a:t>
            </a:r>
            <a:endParaRPr lang="ko-KR" altLang="en-US" sz="1200" dirty="0"/>
          </a:p>
        </p:txBody>
      </p:sp>
      <p:sp>
        <p:nvSpPr>
          <p:cNvPr id="8" name="AutoShape 18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7450138" y="6481018"/>
            <a:ext cx="1368425" cy="260350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 smtClean="0"/>
              <a:t>11. </a:t>
            </a:r>
            <a:r>
              <a:rPr lang="ko-KR" altLang="en-US" sz="1200" dirty="0" smtClean="0"/>
              <a:t>그날엔 큰소리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002245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857750"/>
          </a:xfrm>
          <a:prstGeom prst="rect">
            <a:avLst/>
          </a:prstGeom>
        </p:spPr>
      </p:pic>
      <p:sp>
        <p:nvSpPr>
          <p:cNvPr id="3" name="AutoShape 13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250825" y="6481018"/>
            <a:ext cx="1368425" cy="260350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/>
              <a:t>1. </a:t>
            </a:r>
            <a:r>
              <a:rPr lang="ko-KR" altLang="en-US" sz="1200" dirty="0" smtClean="0"/>
              <a:t>그날엔 큰소리</a:t>
            </a:r>
            <a:endParaRPr lang="ko-KR" altLang="en-US" sz="1200" dirty="0"/>
          </a:p>
        </p:txBody>
      </p:sp>
      <p:sp>
        <p:nvSpPr>
          <p:cNvPr id="4" name="AutoShape 14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692275" y="6481018"/>
            <a:ext cx="1368425" cy="260350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 smtClean="0">
                <a:solidFill>
                  <a:srgbClr val="FF0000"/>
                </a:solidFill>
              </a:rPr>
              <a:t>3.</a:t>
            </a:r>
            <a:r>
              <a:rPr lang="ko-KR" altLang="en-US" sz="1200" dirty="0" smtClean="0">
                <a:solidFill>
                  <a:srgbClr val="FF0000"/>
                </a:solidFill>
              </a:rPr>
              <a:t> 값없는 생명수</a:t>
            </a:r>
            <a:endParaRPr lang="ko-KR" altLang="en-US" sz="1200" dirty="0">
              <a:solidFill>
                <a:srgbClr val="FF0000"/>
              </a:solidFill>
            </a:endParaRPr>
          </a:p>
        </p:txBody>
      </p:sp>
      <p:sp>
        <p:nvSpPr>
          <p:cNvPr id="5" name="AutoShape 15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3132138" y="6481018"/>
            <a:ext cx="1368425" cy="260350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 smtClean="0"/>
              <a:t>5. </a:t>
            </a:r>
            <a:r>
              <a:rPr lang="ko-KR" altLang="en-US" sz="1200" dirty="0" smtClean="0"/>
              <a:t>그날엔 큰소리</a:t>
            </a:r>
            <a:endParaRPr lang="ko-KR" altLang="en-US" sz="1200" dirty="0"/>
          </a:p>
        </p:txBody>
      </p:sp>
      <p:sp>
        <p:nvSpPr>
          <p:cNvPr id="6" name="AutoShape 16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4572000" y="6481018"/>
            <a:ext cx="1368425" cy="260350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 smtClean="0"/>
              <a:t>7. </a:t>
            </a:r>
            <a:r>
              <a:rPr lang="ko-KR" altLang="en-US" sz="1200" dirty="0" smtClean="0"/>
              <a:t>그날엔 큰소리</a:t>
            </a:r>
            <a:endParaRPr lang="ko-KR" altLang="en-US" sz="1200" dirty="0"/>
          </a:p>
        </p:txBody>
      </p:sp>
      <p:sp>
        <p:nvSpPr>
          <p:cNvPr id="7" name="AutoShape 17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6008688" y="6481018"/>
            <a:ext cx="1368425" cy="260350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 smtClean="0"/>
              <a:t>9. </a:t>
            </a:r>
            <a:r>
              <a:rPr lang="ko-KR" altLang="en-US" sz="1200" dirty="0" smtClean="0"/>
              <a:t>참된 의의 심판</a:t>
            </a:r>
            <a:endParaRPr lang="ko-KR" altLang="en-US" sz="1200" dirty="0"/>
          </a:p>
        </p:txBody>
      </p:sp>
      <p:sp>
        <p:nvSpPr>
          <p:cNvPr id="8" name="AutoShape 18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7450138" y="6481018"/>
            <a:ext cx="1368425" cy="260350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 smtClean="0"/>
              <a:t>11. </a:t>
            </a:r>
            <a:r>
              <a:rPr lang="ko-KR" altLang="en-US" sz="1200" dirty="0" smtClean="0"/>
              <a:t>그날엔 큰소리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0022457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857750"/>
          </a:xfrm>
          <a:prstGeom prst="rect">
            <a:avLst/>
          </a:prstGeom>
        </p:spPr>
      </p:pic>
      <p:sp>
        <p:nvSpPr>
          <p:cNvPr id="3" name="AutoShape 13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250825" y="6481018"/>
            <a:ext cx="1368425" cy="260350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/>
              <a:t>1. </a:t>
            </a:r>
            <a:r>
              <a:rPr lang="ko-KR" altLang="en-US" sz="1200" dirty="0" smtClean="0"/>
              <a:t>그날엔 큰소리</a:t>
            </a:r>
            <a:endParaRPr lang="ko-KR" altLang="en-US" sz="1200" dirty="0"/>
          </a:p>
        </p:txBody>
      </p:sp>
      <p:sp>
        <p:nvSpPr>
          <p:cNvPr id="4" name="AutoShape 14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692275" y="6481018"/>
            <a:ext cx="1368425" cy="260350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 smtClean="0"/>
              <a:t>3.</a:t>
            </a:r>
            <a:r>
              <a:rPr lang="ko-KR" altLang="en-US" sz="1200" dirty="0" smtClean="0"/>
              <a:t> 값없는 생명수</a:t>
            </a:r>
            <a:endParaRPr lang="ko-KR" altLang="en-US" sz="1200" dirty="0"/>
          </a:p>
        </p:txBody>
      </p:sp>
      <p:sp>
        <p:nvSpPr>
          <p:cNvPr id="5" name="AutoShape 15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3132138" y="6481018"/>
            <a:ext cx="1368425" cy="260350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 smtClean="0">
                <a:solidFill>
                  <a:srgbClr val="FF0000"/>
                </a:solidFill>
              </a:rPr>
              <a:t>5. </a:t>
            </a:r>
            <a:r>
              <a:rPr lang="ko-KR" altLang="en-US" sz="1200" dirty="0" smtClean="0">
                <a:solidFill>
                  <a:srgbClr val="FF0000"/>
                </a:solidFill>
              </a:rPr>
              <a:t>그날엔 큰소리</a:t>
            </a:r>
            <a:endParaRPr lang="ko-KR" altLang="en-US" sz="1200" dirty="0">
              <a:solidFill>
                <a:srgbClr val="FF0000"/>
              </a:solidFill>
            </a:endParaRPr>
          </a:p>
        </p:txBody>
      </p:sp>
      <p:sp>
        <p:nvSpPr>
          <p:cNvPr id="6" name="AutoShape 16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4572000" y="6481018"/>
            <a:ext cx="1368425" cy="260350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 smtClean="0"/>
              <a:t>7. </a:t>
            </a:r>
            <a:r>
              <a:rPr lang="ko-KR" altLang="en-US" sz="1200" dirty="0" smtClean="0"/>
              <a:t>그날엔 큰소리</a:t>
            </a:r>
            <a:endParaRPr lang="ko-KR" altLang="en-US" sz="1200" dirty="0"/>
          </a:p>
        </p:txBody>
      </p:sp>
      <p:sp>
        <p:nvSpPr>
          <p:cNvPr id="7" name="AutoShape 17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6008688" y="6481018"/>
            <a:ext cx="1368425" cy="260350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 smtClean="0"/>
              <a:t>9. </a:t>
            </a:r>
            <a:r>
              <a:rPr lang="ko-KR" altLang="en-US" sz="1200" dirty="0" smtClean="0"/>
              <a:t>참된 의의 심판</a:t>
            </a:r>
            <a:endParaRPr lang="ko-KR" altLang="en-US" sz="1200" dirty="0"/>
          </a:p>
        </p:txBody>
      </p:sp>
      <p:sp>
        <p:nvSpPr>
          <p:cNvPr id="8" name="AutoShape 18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7450138" y="6481018"/>
            <a:ext cx="1368425" cy="260350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 smtClean="0"/>
              <a:t>11. </a:t>
            </a:r>
            <a:r>
              <a:rPr lang="ko-KR" altLang="en-US" sz="1200" dirty="0" smtClean="0"/>
              <a:t>그날엔 큰소리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0022457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857750"/>
          </a:xfrm>
          <a:prstGeom prst="rect">
            <a:avLst/>
          </a:prstGeom>
        </p:spPr>
      </p:pic>
      <p:sp>
        <p:nvSpPr>
          <p:cNvPr id="4" name="AutoShape 13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250825" y="6481018"/>
            <a:ext cx="1368425" cy="260350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/>
              <a:t>1. </a:t>
            </a:r>
            <a:r>
              <a:rPr lang="ko-KR" altLang="en-US" sz="1200" dirty="0" smtClean="0"/>
              <a:t>그날엔 큰소리</a:t>
            </a:r>
            <a:endParaRPr lang="ko-KR" altLang="en-US" sz="1200" dirty="0"/>
          </a:p>
        </p:txBody>
      </p:sp>
      <p:sp>
        <p:nvSpPr>
          <p:cNvPr id="5" name="AutoShape 14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692275" y="6481018"/>
            <a:ext cx="1368425" cy="260350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 smtClean="0"/>
              <a:t>3.</a:t>
            </a:r>
            <a:r>
              <a:rPr lang="ko-KR" altLang="en-US" sz="1200" dirty="0" smtClean="0"/>
              <a:t> 값없는 생명수</a:t>
            </a:r>
            <a:endParaRPr lang="ko-KR" altLang="en-US" sz="1200" dirty="0"/>
          </a:p>
        </p:txBody>
      </p:sp>
      <p:sp>
        <p:nvSpPr>
          <p:cNvPr id="6" name="AutoShape 15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3132138" y="6481018"/>
            <a:ext cx="1368425" cy="260350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 smtClean="0">
                <a:solidFill>
                  <a:srgbClr val="FF0000"/>
                </a:solidFill>
              </a:rPr>
              <a:t>5. </a:t>
            </a:r>
            <a:r>
              <a:rPr lang="ko-KR" altLang="en-US" sz="1200" dirty="0" smtClean="0">
                <a:solidFill>
                  <a:srgbClr val="FF0000"/>
                </a:solidFill>
              </a:rPr>
              <a:t>그날엔 큰소리</a:t>
            </a:r>
            <a:endParaRPr lang="ko-KR" altLang="en-US" sz="1200" dirty="0">
              <a:solidFill>
                <a:srgbClr val="FF0000"/>
              </a:solidFill>
            </a:endParaRPr>
          </a:p>
        </p:txBody>
      </p:sp>
      <p:sp>
        <p:nvSpPr>
          <p:cNvPr id="7" name="AutoShape 16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4572000" y="6481018"/>
            <a:ext cx="1368425" cy="260350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 smtClean="0"/>
              <a:t>7. </a:t>
            </a:r>
            <a:r>
              <a:rPr lang="ko-KR" altLang="en-US" sz="1200" dirty="0" smtClean="0"/>
              <a:t>그날엔 큰소리</a:t>
            </a:r>
            <a:endParaRPr lang="ko-KR" altLang="en-US" sz="1200" dirty="0"/>
          </a:p>
        </p:txBody>
      </p:sp>
      <p:sp>
        <p:nvSpPr>
          <p:cNvPr id="8" name="AutoShape 17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6008688" y="6481018"/>
            <a:ext cx="1368425" cy="260350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 smtClean="0"/>
              <a:t>9. </a:t>
            </a:r>
            <a:r>
              <a:rPr lang="ko-KR" altLang="en-US" sz="1200" dirty="0" smtClean="0"/>
              <a:t>참된 의의 심판</a:t>
            </a:r>
            <a:endParaRPr lang="ko-KR" altLang="en-US" sz="1200" dirty="0"/>
          </a:p>
        </p:txBody>
      </p:sp>
      <p:sp>
        <p:nvSpPr>
          <p:cNvPr id="9" name="AutoShape 18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7450138" y="6481018"/>
            <a:ext cx="1368425" cy="260350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 smtClean="0"/>
              <a:t>11. </a:t>
            </a:r>
            <a:r>
              <a:rPr lang="ko-KR" altLang="en-US" sz="1200" dirty="0" smtClean="0"/>
              <a:t>그날엔 큰소리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0022457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857750"/>
          </a:xfrm>
          <a:prstGeom prst="rect">
            <a:avLst/>
          </a:prstGeom>
        </p:spPr>
      </p:pic>
      <p:sp>
        <p:nvSpPr>
          <p:cNvPr id="3" name="AutoShape 13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250825" y="6481018"/>
            <a:ext cx="1368425" cy="260350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/>
              <a:t>1. </a:t>
            </a:r>
            <a:r>
              <a:rPr lang="ko-KR" altLang="en-US" sz="1200" dirty="0" smtClean="0"/>
              <a:t>그날엔 큰소리</a:t>
            </a:r>
            <a:endParaRPr lang="ko-KR" altLang="en-US" sz="1200" dirty="0"/>
          </a:p>
        </p:txBody>
      </p:sp>
      <p:sp>
        <p:nvSpPr>
          <p:cNvPr id="4" name="AutoShape 14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692275" y="6481018"/>
            <a:ext cx="1368425" cy="260350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 smtClean="0"/>
              <a:t>3.</a:t>
            </a:r>
            <a:r>
              <a:rPr lang="ko-KR" altLang="en-US" sz="1200" dirty="0" smtClean="0"/>
              <a:t> 값없는 생명수</a:t>
            </a:r>
            <a:endParaRPr lang="ko-KR" altLang="en-US" sz="1200" dirty="0"/>
          </a:p>
        </p:txBody>
      </p:sp>
      <p:sp>
        <p:nvSpPr>
          <p:cNvPr id="6" name="AutoShape 15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3132138" y="6481018"/>
            <a:ext cx="1368425" cy="260350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 smtClean="0"/>
              <a:t>5. </a:t>
            </a:r>
            <a:r>
              <a:rPr lang="ko-KR" altLang="en-US" sz="1200" dirty="0" smtClean="0"/>
              <a:t>그날엔 큰소리</a:t>
            </a:r>
            <a:endParaRPr lang="ko-KR" altLang="en-US" sz="1200" dirty="0"/>
          </a:p>
        </p:txBody>
      </p:sp>
      <p:sp>
        <p:nvSpPr>
          <p:cNvPr id="7" name="AutoShape 16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4572000" y="6481018"/>
            <a:ext cx="1368425" cy="260350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 smtClean="0">
                <a:solidFill>
                  <a:srgbClr val="FF0000"/>
                </a:solidFill>
              </a:rPr>
              <a:t>7. </a:t>
            </a:r>
            <a:r>
              <a:rPr lang="ko-KR" altLang="en-US" sz="1200" dirty="0" smtClean="0">
                <a:solidFill>
                  <a:srgbClr val="FF0000"/>
                </a:solidFill>
              </a:rPr>
              <a:t>그날엔 큰소리</a:t>
            </a:r>
            <a:endParaRPr lang="ko-KR" altLang="en-US" sz="1200" dirty="0">
              <a:solidFill>
                <a:srgbClr val="FF0000"/>
              </a:solidFill>
            </a:endParaRPr>
          </a:p>
        </p:txBody>
      </p:sp>
      <p:sp>
        <p:nvSpPr>
          <p:cNvPr id="8" name="AutoShape 17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6008688" y="6481018"/>
            <a:ext cx="1368425" cy="260350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 smtClean="0"/>
              <a:t>9. </a:t>
            </a:r>
            <a:r>
              <a:rPr lang="ko-KR" altLang="en-US" sz="1200" dirty="0" smtClean="0"/>
              <a:t>참된 의의 심판</a:t>
            </a:r>
            <a:endParaRPr lang="ko-KR" altLang="en-US" sz="1200" dirty="0"/>
          </a:p>
        </p:txBody>
      </p:sp>
      <p:sp>
        <p:nvSpPr>
          <p:cNvPr id="9" name="AutoShape 18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7450138" y="6481018"/>
            <a:ext cx="1368425" cy="260350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 smtClean="0"/>
              <a:t>11. </a:t>
            </a:r>
            <a:r>
              <a:rPr lang="ko-KR" altLang="en-US" sz="1200" dirty="0" smtClean="0"/>
              <a:t>그날엔 큰소리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2289461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857750"/>
          </a:xfrm>
          <a:prstGeom prst="rect">
            <a:avLst/>
          </a:prstGeom>
        </p:spPr>
      </p:pic>
      <p:sp>
        <p:nvSpPr>
          <p:cNvPr id="3" name="AutoShape 13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250825" y="6481018"/>
            <a:ext cx="1368425" cy="260350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/>
              <a:t>1. </a:t>
            </a:r>
            <a:r>
              <a:rPr lang="ko-KR" altLang="en-US" sz="1200" dirty="0" smtClean="0"/>
              <a:t>그날엔 큰소리</a:t>
            </a:r>
            <a:endParaRPr lang="ko-KR" altLang="en-US" sz="1200" dirty="0"/>
          </a:p>
        </p:txBody>
      </p:sp>
      <p:sp>
        <p:nvSpPr>
          <p:cNvPr id="4" name="AutoShape 14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692275" y="6481018"/>
            <a:ext cx="1368425" cy="260350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 smtClean="0"/>
              <a:t>3.</a:t>
            </a:r>
            <a:r>
              <a:rPr lang="ko-KR" altLang="en-US" sz="1200" dirty="0" smtClean="0"/>
              <a:t> 값없는 생명수</a:t>
            </a:r>
            <a:endParaRPr lang="ko-KR" altLang="en-US" sz="1200" dirty="0"/>
          </a:p>
        </p:txBody>
      </p:sp>
      <p:sp>
        <p:nvSpPr>
          <p:cNvPr id="5" name="AutoShape 15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3132138" y="6481018"/>
            <a:ext cx="1368425" cy="260350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 smtClean="0"/>
              <a:t>5. </a:t>
            </a:r>
            <a:r>
              <a:rPr lang="ko-KR" altLang="en-US" sz="1200" dirty="0" smtClean="0"/>
              <a:t>그날엔 큰소리</a:t>
            </a:r>
            <a:endParaRPr lang="ko-KR" altLang="en-US" sz="1200" dirty="0"/>
          </a:p>
        </p:txBody>
      </p:sp>
      <p:sp>
        <p:nvSpPr>
          <p:cNvPr id="6" name="AutoShape 16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4572000" y="6481018"/>
            <a:ext cx="1368425" cy="260350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 smtClean="0">
                <a:solidFill>
                  <a:srgbClr val="FF0000"/>
                </a:solidFill>
              </a:rPr>
              <a:t>7. </a:t>
            </a:r>
            <a:r>
              <a:rPr lang="ko-KR" altLang="en-US" sz="1200" dirty="0" smtClean="0">
                <a:solidFill>
                  <a:srgbClr val="FF0000"/>
                </a:solidFill>
              </a:rPr>
              <a:t>그날엔 큰소리</a:t>
            </a:r>
            <a:endParaRPr lang="ko-KR" altLang="en-US" sz="1200" dirty="0">
              <a:solidFill>
                <a:srgbClr val="FF0000"/>
              </a:solidFill>
            </a:endParaRPr>
          </a:p>
        </p:txBody>
      </p:sp>
      <p:sp>
        <p:nvSpPr>
          <p:cNvPr id="7" name="AutoShape 17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6008688" y="6481018"/>
            <a:ext cx="1368425" cy="260350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 smtClean="0"/>
              <a:t>9. </a:t>
            </a:r>
            <a:r>
              <a:rPr lang="ko-KR" altLang="en-US" sz="1200" dirty="0" smtClean="0"/>
              <a:t>참된 의의 심판</a:t>
            </a:r>
            <a:endParaRPr lang="ko-KR" altLang="en-US" sz="1200" dirty="0"/>
          </a:p>
        </p:txBody>
      </p:sp>
      <p:sp>
        <p:nvSpPr>
          <p:cNvPr id="8" name="AutoShape 18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7450138" y="6481018"/>
            <a:ext cx="1368425" cy="260350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 smtClean="0"/>
              <a:t>11. </a:t>
            </a:r>
            <a:r>
              <a:rPr lang="ko-KR" altLang="en-US" sz="1200" dirty="0" smtClean="0"/>
              <a:t>그날엔 큰소리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28281883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857750"/>
          </a:xfrm>
          <a:prstGeom prst="rect">
            <a:avLst/>
          </a:prstGeom>
        </p:spPr>
      </p:pic>
      <p:sp>
        <p:nvSpPr>
          <p:cNvPr id="4" name="AutoShape 13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250825" y="6481018"/>
            <a:ext cx="1368425" cy="260350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/>
              <a:t>1. </a:t>
            </a:r>
            <a:r>
              <a:rPr lang="ko-KR" altLang="en-US" sz="1200" dirty="0" smtClean="0"/>
              <a:t>그날엔 큰소리</a:t>
            </a:r>
            <a:endParaRPr lang="ko-KR" altLang="en-US" sz="1200" dirty="0"/>
          </a:p>
        </p:txBody>
      </p:sp>
      <p:sp>
        <p:nvSpPr>
          <p:cNvPr id="5" name="AutoShape 14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692275" y="6481018"/>
            <a:ext cx="1368425" cy="260350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 smtClean="0"/>
              <a:t>3.</a:t>
            </a:r>
            <a:r>
              <a:rPr lang="ko-KR" altLang="en-US" sz="1200" dirty="0" smtClean="0"/>
              <a:t> 값없는 생명수</a:t>
            </a:r>
            <a:endParaRPr lang="ko-KR" altLang="en-US" sz="1200" dirty="0"/>
          </a:p>
        </p:txBody>
      </p:sp>
      <p:sp>
        <p:nvSpPr>
          <p:cNvPr id="6" name="AutoShape 15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3132138" y="6481018"/>
            <a:ext cx="1368425" cy="260350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 smtClean="0"/>
              <a:t>5. </a:t>
            </a:r>
            <a:r>
              <a:rPr lang="ko-KR" altLang="en-US" sz="1200" dirty="0" smtClean="0"/>
              <a:t>그날엔 큰소리</a:t>
            </a:r>
            <a:endParaRPr lang="ko-KR" altLang="en-US" sz="1200" dirty="0"/>
          </a:p>
        </p:txBody>
      </p:sp>
      <p:sp>
        <p:nvSpPr>
          <p:cNvPr id="7" name="AutoShape 16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4572000" y="6481018"/>
            <a:ext cx="1368425" cy="260350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 smtClean="0"/>
              <a:t>7. </a:t>
            </a:r>
            <a:r>
              <a:rPr lang="ko-KR" altLang="en-US" sz="1200" dirty="0" smtClean="0"/>
              <a:t>그날엔 큰소리</a:t>
            </a:r>
            <a:endParaRPr lang="ko-KR" altLang="en-US" sz="1200" dirty="0"/>
          </a:p>
        </p:txBody>
      </p:sp>
      <p:sp>
        <p:nvSpPr>
          <p:cNvPr id="8" name="AutoShape 17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6008688" y="6481018"/>
            <a:ext cx="1368425" cy="260350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 smtClean="0">
                <a:solidFill>
                  <a:srgbClr val="FF0000"/>
                </a:solidFill>
              </a:rPr>
              <a:t>9. </a:t>
            </a:r>
            <a:r>
              <a:rPr lang="ko-KR" altLang="en-US" sz="1200" dirty="0" smtClean="0">
                <a:solidFill>
                  <a:srgbClr val="FF0000"/>
                </a:solidFill>
              </a:rPr>
              <a:t>참된 의의 심판</a:t>
            </a:r>
            <a:endParaRPr lang="ko-KR" altLang="en-US" sz="1200" dirty="0">
              <a:solidFill>
                <a:srgbClr val="FF0000"/>
              </a:solidFill>
            </a:endParaRPr>
          </a:p>
        </p:txBody>
      </p:sp>
      <p:sp>
        <p:nvSpPr>
          <p:cNvPr id="9" name="AutoShape 18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7450138" y="6481018"/>
            <a:ext cx="1368425" cy="260350"/>
          </a:xfrm>
          <a:prstGeom prst="roundRect">
            <a:avLst>
              <a:gd name="adj" fmla="val 16667"/>
            </a:avLst>
          </a:prstGeom>
          <a:solidFill>
            <a:schemeClr val="bg1">
              <a:alpha val="32001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ko-KR" sz="1200" dirty="0" smtClean="0"/>
              <a:t>11. </a:t>
            </a:r>
            <a:r>
              <a:rPr lang="ko-KR" altLang="en-US" sz="1200" dirty="0" smtClean="0"/>
              <a:t>그날엔 큰소리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8301614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300</Words>
  <Application>Microsoft Office PowerPoint</Application>
  <PresentationFormat>화면 슬라이드 쇼(4:3)</PresentationFormat>
  <Paragraphs>72</Paragraphs>
  <Slides>12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12</vt:i4>
      </vt:variant>
    </vt:vector>
  </HeadingPairs>
  <TitlesOfParts>
    <vt:vector size="13" baseType="lpstr"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XP R2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9</cp:revision>
  <dcterms:created xsi:type="dcterms:W3CDTF">2015-10-06T04:27:33Z</dcterms:created>
  <dcterms:modified xsi:type="dcterms:W3CDTF">2015-10-06T06:39:44Z</dcterms:modified>
</cp:coreProperties>
</file>