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66" r:id="rId7"/>
    <p:sldId id="268" r:id="rId8"/>
    <p:sldId id="269" r:id="rId9"/>
    <p:sldId id="27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6" r:id="rId18"/>
    <p:sldId id="287" r:id="rId19"/>
    <p:sldId id="280" r:id="rId20"/>
    <p:sldId id="281" r:id="rId21"/>
    <p:sldId id="282" r:id="rId22"/>
    <p:sldId id="28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>
      <p:cViewPr varScale="1">
        <p:scale>
          <a:sx n="110" d="100"/>
          <a:sy n="110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84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160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95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68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77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8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66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40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6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A5CA-7931-4F78-8D38-78CC425FE001}" type="datetimeFigureOut">
              <a:rPr lang="ko-KR" altLang="en-US" smtClean="0"/>
              <a:t>2015-08-12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17A4-10EA-4522-B020-DA630A36C9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0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7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29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2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59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40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09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45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5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7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17. </a:t>
            </a:r>
            <a:r>
              <a:rPr lang="ko-KR" altLang="en-US" sz="1200" dirty="0" smtClean="0">
                <a:solidFill>
                  <a:srgbClr val="FF0000"/>
                </a:solidFill>
              </a:rPr>
              <a:t>주는 나의 구원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06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17. </a:t>
            </a:r>
            <a:r>
              <a:rPr lang="ko-KR" altLang="en-US" sz="1200" dirty="0" smtClean="0">
                <a:solidFill>
                  <a:srgbClr val="FF0000"/>
                </a:solidFill>
              </a:rPr>
              <a:t>주는 나의 구원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2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19. </a:t>
            </a:r>
            <a:r>
              <a:rPr lang="ko-KR" altLang="en-US" sz="1200" dirty="0" smtClean="0">
                <a:solidFill>
                  <a:srgbClr val="FF0000"/>
                </a:solidFill>
              </a:rPr>
              <a:t>나의 삶이 주 손 안에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97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19. </a:t>
            </a:r>
            <a:r>
              <a:rPr lang="ko-KR" altLang="en-US" sz="1200" dirty="0" smtClean="0">
                <a:solidFill>
                  <a:srgbClr val="FF0000"/>
                </a:solidFill>
              </a:rPr>
              <a:t>나의 삶이 주 손 안에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19. </a:t>
            </a:r>
            <a:r>
              <a:rPr lang="ko-KR" altLang="en-US" sz="1200" dirty="0" smtClean="0">
                <a:solidFill>
                  <a:srgbClr val="FF0000"/>
                </a:solidFill>
              </a:rPr>
              <a:t>나의 삶이 주 손 안에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4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5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6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7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19. </a:t>
            </a:r>
            <a:r>
              <a:rPr lang="ko-KR" altLang="en-US" sz="1200" dirty="0" smtClean="0">
                <a:solidFill>
                  <a:srgbClr val="FF0000"/>
                </a:solidFill>
              </a:rPr>
              <a:t>나의 삶이 주 손 안에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97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223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46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369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56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FF0000"/>
                </a:solidFill>
              </a:rPr>
              <a:t>1.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9. </a:t>
            </a:r>
            <a:r>
              <a:rPr lang="ko-KR" altLang="en-US" sz="1200" dirty="0" smtClean="0"/>
              <a:t>사랑하는 나의 아버지</a:t>
            </a:r>
            <a:endParaRPr lang="ko-KR" altLang="en-US" sz="1200" dirty="0"/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32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57750"/>
          </a:xfrm>
          <a:prstGeom prst="rect">
            <a:avLst/>
          </a:prstGeom>
        </p:spPr>
      </p:pic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31800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>
                <a:solidFill>
                  <a:srgbClr val="000000"/>
                </a:solidFill>
              </a:rPr>
              <a:t>1. </a:t>
            </a:r>
            <a:r>
              <a:rPr lang="ko-KR" altLang="en-US" sz="1200" dirty="0" smtClean="0">
                <a:solidFill>
                  <a:srgbClr val="000000"/>
                </a:solidFill>
              </a:rPr>
              <a:t>사랑하는 나의 아버지</a:t>
            </a:r>
            <a:endParaRPr lang="ko-KR" altLang="en-US" sz="1200" dirty="0">
              <a:solidFill>
                <a:srgbClr val="000000"/>
              </a:solidFill>
            </a:endParaRPr>
          </a:p>
        </p:txBody>
      </p:sp>
      <p:sp>
        <p:nvSpPr>
          <p:cNvPr id="4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93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>
                <a:solidFill>
                  <a:srgbClr val="FF0000"/>
                </a:solidFill>
              </a:rPr>
              <a:t>9. </a:t>
            </a:r>
            <a:r>
              <a:rPr lang="ko-KR" altLang="en-US" sz="1200" dirty="0" smtClean="0">
                <a:solidFill>
                  <a:srgbClr val="FF0000"/>
                </a:solidFill>
              </a:rPr>
              <a:t>사랑하는 나의 아버지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851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17. </a:t>
            </a:r>
            <a:r>
              <a:rPr lang="ko-KR" altLang="en-US" sz="1200" dirty="0" smtClean="0"/>
              <a:t>주는 나의 구원</a:t>
            </a:r>
            <a:endParaRPr lang="ko-KR" altLang="en-US" sz="1200" dirty="0"/>
          </a:p>
        </p:txBody>
      </p:sp>
      <p:sp>
        <p:nvSpPr>
          <p:cNvPr id="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97663" y="6525344"/>
            <a:ext cx="2016125" cy="233362"/>
          </a:xfrm>
          <a:prstGeom prst="roundRect">
            <a:avLst>
              <a:gd name="adj" fmla="val 16667"/>
            </a:avLst>
          </a:prstGeom>
          <a:solidFill>
            <a:schemeClr val="bg1">
              <a:alpha val="32001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200" dirty="0" smtClean="0"/>
              <a:t>19. </a:t>
            </a:r>
            <a:r>
              <a:rPr lang="ko-KR" altLang="en-US" sz="1200" dirty="0" smtClean="0"/>
              <a:t>나의 삶이 주 손 안에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61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484</Words>
  <Application>Microsoft Office PowerPoint</Application>
  <PresentationFormat>화면 슬라이드 쇼(4:3)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XP R2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15</cp:revision>
  <dcterms:created xsi:type="dcterms:W3CDTF">2015-08-12T05:44:30Z</dcterms:created>
  <dcterms:modified xsi:type="dcterms:W3CDTF">2015-08-12T12:47:50Z</dcterms:modified>
</cp:coreProperties>
</file>