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22" autoAdjust="0"/>
    <p:restoredTop sz="94660"/>
  </p:normalViewPr>
  <p:slideViewPr>
    <p:cSldViewPr>
      <p:cViewPr varScale="1">
        <p:scale>
          <a:sx n="110" d="100"/>
          <a:sy n="110" d="100"/>
        </p:scale>
        <p:origin x="-21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799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287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99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196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01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490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334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40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28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356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23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334CF-48A8-4800-A6BF-9D3B6CA7A5E4}" type="datetimeFigureOut">
              <a:rPr lang="ko-KR" altLang="en-US" smtClean="0"/>
              <a:t>2015-08-24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2A55-0E41-48CF-9A03-A049D144B8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26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10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지금 서있는 이곳에서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1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12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13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3732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9.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나를 통하여 나의 입술을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지금 서있는 이곳에서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지금 서있는 이곳에서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4. </a:t>
            </a:r>
            <a:r>
              <a:rPr lang="ko-KR" altLang="en-US" sz="1200" dirty="0" smtClean="0">
                <a:solidFill>
                  <a:srgbClr val="FF0000"/>
                </a:solidFill>
              </a:rPr>
              <a:t>모든 만물 주를 경배해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4. </a:t>
            </a:r>
            <a:r>
              <a:rPr lang="ko-KR" altLang="en-US" sz="1200" dirty="0" smtClean="0">
                <a:solidFill>
                  <a:srgbClr val="FF0000"/>
                </a:solidFill>
              </a:rPr>
              <a:t>모든 만물 주를 경배해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5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6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6.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평생에 주의 이름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6.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평생에 주의 이름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6.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평생에 주의 이름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나를 통하여 나의 입술을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799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지금 서있는 이곳에서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모든 만물 주를 경배해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6. </a:t>
            </a:r>
            <a:r>
              <a:rPr lang="ko-KR" altLang="en-US" sz="1200" dirty="0" smtClean="0"/>
              <a:t>내 평생에 주의 이름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2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9.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나를 통하여 나의 입술을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39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230</Words>
  <Application>Microsoft Office PowerPoint</Application>
  <PresentationFormat>화면 슬라이드 쇼(4:3)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2015-08-24T07:32:20Z</dcterms:created>
  <dcterms:modified xsi:type="dcterms:W3CDTF">2015-08-24T11:11:04Z</dcterms:modified>
</cp:coreProperties>
</file>