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4660"/>
  </p:normalViewPr>
  <p:slideViewPr>
    <p:cSldViewPr>
      <p:cViewPr varScale="1">
        <p:scale>
          <a:sx n="110" d="100"/>
          <a:sy n="110" d="100"/>
        </p:scale>
        <p:origin x="-20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7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041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64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808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484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018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44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53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704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02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659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19F1-13C0-4794-8242-30EC684F5B0E}" type="datetimeFigureOut">
              <a:rPr lang="ko-KR" altLang="en-US" smtClean="0"/>
              <a:t>2015-10-07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CC93B-936B-4478-9AD6-BA49182DCC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627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5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진리의 말씀과 하나님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그는 무명한자 같으나</a:t>
            </a:r>
            <a:endParaRPr lang="ko-KR" altLang="en-US" sz="1200" dirty="0"/>
          </a:p>
        </p:txBody>
      </p:sp>
      <p:sp>
        <p:nvSpPr>
          <p:cNvPr id="7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근심한자 같으나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614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진리의 말씀과 하나님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그는 무명한자 같으나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근심한자 같으나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64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진리의 말씀과 하나님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그는 무명한자 같으나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근심한자 같으나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64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진리의 말씀과 하나님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3.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그는 무명한자 같으나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5. </a:t>
            </a:r>
            <a:r>
              <a:rPr lang="ko-KR" altLang="en-US" sz="1200" dirty="0" smtClean="0"/>
              <a:t>근심한자 같으나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64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진리의 말씀과 하나님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그는 무명한자 같으나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근심한자 같으나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31800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000000"/>
                </a:solidFill>
              </a:rPr>
              <a:t>1. </a:t>
            </a:r>
            <a:r>
              <a:rPr lang="ko-KR" altLang="en-US" sz="1200" dirty="0" smtClean="0">
                <a:solidFill>
                  <a:srgbClr val="000000"/>
                </a:solidFill>
              </a:rPr>
              <a:t>진리의 말씀과 하나님</a:t>
            </a:r>
            <a:endParaRPr lang="ko-KR" altLang="en-US" sz="1200" dirty="0">
              <a:solidFill>
                <a:srgbClr val="000000"/>
              </a:solidFill>
            </a:endParaRPr>
          </a:p>
        </p:txBody>
      </p:sp>
      <p:sp>
        <p:nvSpPr>
          <p:cNvPr id="4" name="AutoShape 1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1936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3. </a:t>
            </a:r>
            <a:r>
              <a:rPr lang="ko-KR" altLang="en-US" sz="1200" dirty="0" smtClean="0"/>
              <a:t>그는 무명한자 같으나</a:t>
            </a:r>
            <a:endParaRPr lang="ko-KR" altLang="en-US" sz="1200" dirty="0"/>
          </a:p>
        </p:txBody>
      </p:sp>
      <p:sp>
        <p:nvSpPr>
          <p:cNvPr id="5" name="AutoShape 1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608513" y="6508006"/>
            <a:ext cx="2016125" cy="233362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근심한자 같으나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3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84</Words>
  <Application>Microsoft Office PowerPoint</Application>
  <PresentationFormat>화면 슬라이드 쇼(4:3)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2015-10-07T05:30:59Z</dcterms:created>
  <dcterms:modified xsi:type="dcterms:W3CDTF">2015-10-07T06:06:00Z</dcterms:modified>
</cp:coreProperties>
</file>