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58"/>
  </p:notesMasterIdLst>
  <p:handoutMasterIdLst>
    <p:handoutMasterId r:id="rId59"/>
  </p:handoutMasterIdLst>
  <p:sldIdLst>
    <p:sldId id="408" r:id="rId18"/>
    <p:sldId id="409" r:id="rId19"/>
    <p:sldId id="411" r:id="rId20"/>
    <p:sldId id="410" r:id="rId21"/>
    <p:sldId id="412" r:id="rId22"/>
    <p:sldId id="413" r:id="rId23"/>
    <p:sldId id="414" r:id="rId24"/>
    <p:sldId id="415" r:id="rId25"/>
    <p:sldId id="417" r:id="rId26"/>
    <p:sldId id="418" r:id="rId27"/>
    <p:sldId id="416" r:id="rId28"/>
    <p:sldId id="419" r:id="rId29"/>
    <p:sldId id="420" r:id="rId30"/>
    <p:sldId id="421" r:id="rId31"/>
    <p:sldId id="422" r:id="rId32"/>
    <p:sldId id="423" r:id="rId33"/>
    <p:sldId id="424" r:id="rId34"/>
    <p:sldId id="425" r:id="rId35"/>
    <p:sldId id="436" r:id="rId36"/>
    <p:sldId id="426" r:id="rId37"/>
    <p:sldId id="427" r:id="rId38"/>
    <p:sldId id="428" r:id="rId39"/>
    <p:sldId id="429" r:id="rId40"/>
    <p:sldId id="431" r:id="rId41"/>
    <p:sldId id="432" r:id="rId42"/>
    <p:sldId id="433" r:id="rId43"/>
    <p:sldId id="434" r:id="rId44"/>
    <p:sldId id="435" r:id="rId45"/>
    <p:sldId id="430" r:id="rId46"/>
    <p:sldId id="258" r:id="rId47"/>
    <p:sldId id="261" r:id="rId48"/>
    <p:sldId id="262" r:id="rId49"/>
    <p:sldId id="267" r:id="rId50"/>
    <p:sldId id="268" r:id="rId51"/>
    <p:sldId id="269" r:id="rId52"/>
    <p:sldId id="270" r:id="rId53"/>
    <p:sldId id="271" r:id="rId54"/>
    <p:sldId id="272" r:id="rId55"/>
    <p:sldId id="273" r:id="rId56"/>
    <p:sldId id="274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postle's Creed Phrase" id="{81BA44CB-D65A-4D36-ABBF-0AD6791C085F}">
          <p14:sldIdLst>
            <p14:sldId id="408"/>
            <p14:sldId id="409"/>
            <p14:sldId id="411"/>
            <p14:sldId id="410"/>
            <p14:sldId id="412"/>
            <p14:sldId id="413"/>
            <p14:sldId id="414"/>
            <p14:sldId id="415"/>
            <p14:sldId id="417"/>
            <p14:sldId id="418"/>
            <p14:sldId id="416"/>
            <p14:sldId id="419"/>
            <p14:sldId id="420"/>
            <p14:sldId id="421"/>
            <p14:sldId id="422"/>
            <p14:sldId id="423"/>
            <p14:sldId id="424"/>
            <p14:sldId id="425"/>
            <p14:sldId id="436"/>
            <p14:sldId id="426"/>
            <p14:sldId id="427"/>
            <p14:sldId id="428"/>
            <p14:sldId id="429"/>
            <p14:sldId id="431"/>
            <p14:sldId id="432"/>
            <p14:sldId id="433"/>
            <p14:sldId id="434"/>
            <p14:sldId id="435"/>
            <p14:sldId id="430"/>
          </p14:sldIdLst>
        </p14:section>
        <p14:section name="Apostle's Creed" id="{B7C6375A-692A-44E2-917C-060258995FEF}">
          <p14:sldIdLst>
            <p14:sldId id="258"/>
            <p14:sldId id="261"/>
            <p14:sldId id="262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5" autoAdjust="0"/>
    <p:restoredTop sz="94629" autoAdjust="0"/>
  </p:normalViewPr>
  <p:slideViewPr>
    <p:cSldViewPr>
      <p:cViewPr varScale="1">
        <p:scale>
          <a:sx n="57" d="100"/>
          <a:sy n="57" d="100"/>
        </p:scale>
        <p:origin x="-18" y="4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slide" Target="slides/slide30.xml"/><Relationship Id="rId50" Type="http://schemas.openxmlformats.org/officeDocument/2006/relationships/slide" Target="slides/slide33.xml"/><Relationship Id="rId55" Type="http://schemas.openxmlformats.org/officeDocument/2006/relationships/slide" Target="slides/slide38.xml"/><Relationship Id="rId63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slide" Target="slides/slide28.xml"/><Relationship Id="rId53" Type="http://schemas.openxmlformats.org/officeDocument/2006/relationships/slide" Target="slides/slide36.xml"/><Relationship Id="rId58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61" Type="http://schemas.openxmlformats.org/officeDocument/2006/relationships/viewProps" Target="viewProps.xml"/><Relationship Id="rId19" Type="http://schemas.openxmlformats.org/officeDocument/2006/relationships/slide" Target="slides/slide2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slide" Target="slides/slide31.xml"/><Relationship Id="rId56" Type="http://schemas.openxmlformats.org/officeDocument/2006/relationships/slide" Target="slides/slide39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slide" Target="slides/slide29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54" Type="http://schemas.openxmlformats.org/officeDocument/2006/relationships/slide" Target="slides/slide37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slide" Target="slides/slide32.xml"/><Relationship Id="rId57" Type="http://schemas.openxmlformats.org/officeDocument/2006/relationships/slide" Target="slides/slide40.xml"/><Relationship Id="rId10" Type="http://schemas.openxmlformats.org/officeDocument/2006/relationships/slideMaster" Target="slideMasters/slideMaster10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52" Type="http://schemas.openxmlformats.org/officeDocument/2006/relationships/slide" Target="slides/slide35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151265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born of the virgin Mary,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587874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suffered under Pontius Pilate,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507189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was crucified, died,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526452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was buried;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489243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descended to the dead.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176227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 the third day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1095264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rose again,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261599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ascended into heaven,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893786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is seated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974763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at the right hand of the Father.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82114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believe in God,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1481272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will come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126072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to judge the living and the dead.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1930431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believe in the Holy Spirit,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993659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holy catholic Church,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11312711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communion of saints,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1692961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forgiveness of sins,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7638506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resurrection of the body,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5427869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the life everlasting.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5757677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Amen.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4177024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09331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Father almighty,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811447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77625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believe in God, the Father almighty,</a:t>
            </a:r>
          </a:p>
          <a:p>
            <a:r>
              <a:rPr lang="en-US" dirty="0"/>
              <a:t>creator of heaven and earth.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91110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believe in Jesus Christ,</a:t>
            </a:r>
          </a:p>
          <a:p>
            <a:r>
              <a:rPr lang="en-US" dirty="0"/>
              <a:t>his only Son, our Lord,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15573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was conceived</a:t>
            </a:r>
          </a:p>
          <a:p>
            <a:r>
              <a:rPr lang="en-US" dirty="0"/>
              <a:t>by the power of the Holy Spirit</a:t>
            </a:r>
          </a:p>
          <a:p>
            <a:r>
              <a:rPr lang="en-US" dirty="0"/>
              <a:t>born of the virgin Mary,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414873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suffered under Pontius Pilate,</a:t>
            </a:r>
          </a:p>
          <a:p>
            <a:r>
              <a:rPr lang="en-US" dirty="0"/>
              <a:t>was crucified, died, and was buried;</a:t>
            </a:r>
          </a:p>
          <a:p>
            <a:r>
              <a:rPr lang="en-US" dirty="0"/>
              <a:t>he descended to the dead.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67184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 the third day he rose again,</a:t>
            </a:r>
          </a:p>
          <a:p>
            <a:r>
              <a:rPr lang="en-US" dirty="0"/>
              <a:t>he ascended into heaven,</a:t>
            </a:r>
          </a:p>
          <a:p>
            <a:r>
              <a:rPr lang="en-US" dirty="0"/>
              <a:t>is seated at the right hand of the Father.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98891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will come again</a:t>
            </a:r>
          </a:p>
          <a:p>
            <a:r>
              <a:rPr lang="en-US" dirty="0"/>
              <a:t>to judge the living and the dead.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60236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believe in the Holy Spirit,</a:t>
            </a:r>
          </a:p>
          <a:p>
            <a:r>
              <a:rPr lang="en-US" dirty="0"/>
              <a:t>the holy catholic Church,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54103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communion of saints,</a:t>
            </a:r>
          </a:p>
          <a:p>
            <a:r>
              <a:rPr lang="en-US" dirty="0"/>
              <a:t>the forgiveness of sins,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453164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resurrection of the body,</a:t>
            </a:r>
          </a:p>
          <a:p>
            <a:r>
              <a:rPr lang="en-US" dirty="0"/>
              <a:t>and the life everlasting.</a:t>
            </a:r>
          </a:p>
          <a:p>
            <a:r>
              <a:rPr lang="en-US" dirty="0"/>
              <a:t>Amen.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97528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creator of heaven and earth.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9725334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47898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believe in Jesus Christ,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985129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His only Son,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142973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Lord,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645755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was conceived by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3898355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power of the Holy Spirit,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Apostle’s Creed</a:t>
            </a:r>
          </a:p>
        </p:txBody>
      </p:sp>
    </p:spTree>
    <p:extLst>
      <p:ext uri="{BB962C8B-B14F-4D97-AF65-F5344CB8AC3E}">
        <p14:creationId xmlns:p14="http://schemas.microsoft.com/office/powerpoint/2010/main" val="2913911892"/>
      </p:ext>
    </p:extLst>
  </p:cSld>
  <p:clrMapOvr>
    <a:masterClrMapping/>
  </p:clrMapOvr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</TotalTime>
  <Words>349</Words>
  <Application>Microsoft Office PowerPoint</Application>
  <PresentationFormat>On-screen Show (4:3)</PresentationFormat>
  <Paragraphs>89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40</vt:i4>
      </vt:variant>
    </vt:vector>
  </HeadingPairs>
  <TitlesOfParts>
    <vt:vector size="6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155</cp:revision>
  <dcterms:created xsi:type="dcterms:W3CDTF">2011-12-04T14:58:54Z</dcterms:created>
  <dcterms:modified xsi:type="dcterms:W3CDTF">2019-08-01T16:44:22Z</dcterms:modified>
</cp:coreProperties>
</file>